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5" r:id="rId2"/>
    <p:sldId id="269" r:id="rId3"/>
    <p:sldId id="339" r:id="rId4"/>
    <p:sldId id="329" r:id="rId5"/>
    <p:sldId id="268" r:id="rId6"/>
    <p:sldId id="290" r:id="rId7"/>
    <p:sldId id="323" r:id="rId8"/>
    <p:sldId id="325" r:id="rId9"/>
    <p:sldId id="300" r:id="rId10"/>
    <p:sldId id="321" r:id="rId11"/>
    <p:sldId id="322" r:id="rId12"/>
    <p:sldId id="324" r:id="rId13"/>
    <p:sldId id="327" r:id="rId14"/>
    <p:sldId id="328" r:id="rId15"/>
    <p:sldId id="334" r:id="rId16"/>
    <p:sldId id="335" r:id="rId17"/>
    <p:sldId id="336" r:id="rId18"/>
    <p:sldId id="338" r:id="rId19"/>
    <p:sldId id="337" r:id="rId20"/>
    <p:sldId id="326" r:id="rId21"/>
    <p:sldId id="331" r:id="rId22"/>
    <p:sldId id="330" r:id="rId23"/>
    <p:sldId id="332" r:id="rId24"/>
    <p:sldId id="333" r:id="rId25"/>
    <p:sldId id="319" r:id="rId26"/>
    <p:sldId id="320" r:id="rId27"/>
    <p:sldId id="296" r:id="rId28"/>
    <p:sldId id="28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7C1"/>
    <a:srgbClr val="69BFFF"/>
    <a:srgbClr val="ED9393"/>
    <a:srgbClr val="E5E6E8"/>
    <a:srgbClr val="EBF1F9"/>
    <a:srgbClr val="B28659"/>
    <a:srgbClr val="E5D8C9"/>
    <a:srgbClr val="FDC467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95" d="100"/>
          <a:sy n="95" d="100"/>
        </p:scale>
        <p:origin x="3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BEB6-511F-172B-D4C2-B9DA48CE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02D4D-44AC-B786-C499-CDA7B792D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D1DBF-1FD0-56AE-FBE3-1D3BBE276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B007F-3169-2571-559C-71E9F16F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8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C564-BE29-7E50-5AD4-DB634387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B91E1-003B-2451-6A2A-01F764D33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64B35B-1D25-7B6E-DED4-869764603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7E685-B655-9857-64D2-50E9DF9D8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1A8A-2CA4-123B-70AB-26A3D3F2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7C3C5C-511E-3436-74FE-9B070F016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7A101D-BDB2-EBA8-C40E-7E840294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2536E-FA7D-0706-D77D-E29998AD6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0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6237-2AE6-91E6-1D29-91665771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E93221-C736-2D2F-FD94-C7FB5189E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2FC50C-45C3-5B71-7897-A1651A4C4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27526-C3AC-A972-2619-DD8B51EEA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71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094B-E5D6-FC1C-2EA7-D3DF7360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56A1AF-104F-D00A-5763-07C915DF2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018FD9-DEF7-472C-4803-3453E2179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DADF6-93F6-CF9A-E425-B34543DD8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D8CDA-0BF7-987F-6219-69F6B4AB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77D02-E366-2C0C-9B5A-47D6615BB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D80CA-8078-F25E-C8C7-E956C1D8C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0DC40-5D21-7130-7996-ED01E115E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87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9C9B-4150-4DAF-CE1F-B876CE9D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87AC6D-7DBF-9208-2360-6AD69C546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0F4C8D-1919-D43F-1F14-F02044073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C421E-A030-A268-E316-CCCDE2F5F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8BB0-D50B-DE46-8984-C64C229A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FA09CD-B6BA-894C-1F13-AB5DB6F5F58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AA57F-00F5-031D-3BBC-9CA9067083C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ED209-010C-634C-0256-FB9E0DFB5919}"/>
              </a:ext>
            </a:extLst>
          </p:cNvPr>
          <p:cNvSpPr txBox="1"/>
          <p:nvPr/>
        </p:nvSpPr>
        <p:spPr>
          <a:xfrm>
            <a:off x="1724063" y="536865"/>
            <a:ext cx="6154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(if-else)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F57911-131B-1277-A64D-A9682828C113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64832A3-E4EE-99E2-5184-DF36CB8D2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3982" y="1794330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A839BE-067F-11CD-0C30-0A07EC1E556C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73C5DB6-E070-AFA5-C8E5-47A432E3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35" y="1791944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61129AF3-C530-9A1F-3E1E-AC1B195A2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1927035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2D9309C9-5315-6E1D-3EC0-DC4876891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3429000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가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6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0FD2-FAED-229C-717C-D5D16483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39D79D-3809-6CA9-873C-EC995D09A14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D4D5-B26B-3912-DD74-5C5B19E60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E6B7-7ECE-E4EE-6A62-994137A0280E}"/>
              </a:ext>
            </a:extLst>
          </p:cNvPr>
          <p:cNvSpPr txBox="1"/>
          <p:nvPr/>
        </p:nvSpPr>
        <p:spPr>
          <a:xfrm>
            <a:off x="1724063" y="536865"/>
            <a:ext cx="66936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 (if-else 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DD5DEA-DAC7-3C4B-057A-63F5CF789734}"/>
              </a:ext>
            </a:extLst>
          </p:cNvPr>
          <p:cNvSpPr/>
          <p:nvPr/>
        </p:nvSpPr>
        <p:spPr>
          <a:xfrm>
            <a:off x="934115" y="1347938"/>
            <a:ext cx="4966534" cy="43859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99D2D492-99F8-FD7D-58C0-56E409A4A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369" y="1594275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</a:t>
            </a:r>
            <a:r>
              <a:rPr lang="ko-KR" altLang="en-US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7E7F4C-70C9-AEC2-3935-7844D25B6072}"/>
              </a:ext>
            </a:extLst>
          </p:cNvPr>
          <p:cNvSpPr/>
          <p:nvPr/>
        </p:nvSpPr>
        <p:spPr>
          <a:xfrm>
            <a:off x="6365077" y="1347937"/>
            <a:ext cx="4966534" cy="43859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11A754E-E839-6CFE-13C9-6F74D7990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007" y="1556753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(A1)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(A2)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D;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6F2E097-3779-AFC0-8D7E-6CB4A9D7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495" y="1615699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7DD403C-E680-21FA-1BDD-9C9AAB922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306" y="2716910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아닌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6AE81C8-78EC-D751-1B5A-546654AC8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265" y="3875453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, 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A34DD27-4E2B-97D6-81FD-B21FA0ED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518" y="6006985"/>
            <a:ext cx="49009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여러 개 사용 가능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8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6B53-1C53-0C91-76E1-52308741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587CA9-401F-B2D1-F27D-D710E881E649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DD2F1-744A-667F-8002-83662F59B91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2A671-C05D-E6C2-AE22-934ADB30A409}"/>
              </a:ext>
            </a:extLst>
          </p:cNvPr>
          <p:cNvSpPr txBox="1"/>
          <p:nvPr/>
        </p:nvSpPr>
        <p:spPr>
          <a:xfrm>
            <a:off x="1724063" y="536865"/>
            <a:ext cx="6516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 (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EE5687-F6BD-2527-EBA9-7C5FA74F7D54}"/>
              </a:ext>
            </a:extLst>
          </p:cNvPr>
          <p:cNvSpPr/>
          <p:nvPr/>
        </p:nvSpPr>
        <p:spPr>
          <a:xfrm>
            <a:off x="934116" y="1729922"/>
            <a:ext cx="4966534" cy="4353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9667C-24C8-644C-92BA-568DFA83EADD}"/>
              </a:ext>
            </a:extLst>
          </p:cNvPr>
          <p:cNvSpPr/>
          <p:nvPr/>
        </p:nvSpPr>
        <p:spPr>
          <a:xfrm>
            <a:off x="6365077" y="1729921"/>
            <a:ext cx="4966534" cy="4353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E4FB64A9-2CC6-4965-4436-6CDCBFA20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749" y="1805600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72D0B10-9554-9AB2-8BF0-DAF8DC84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5129" y="1995678"/>
            <a:ext cx="2445660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FF841FBA-E691-2B99-1678-E3A770CAB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709" y="1805600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(A1)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E0B5AB2-DF25-FB7E-4318-0CD5F390F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201" y="3316091"/>
            <a:ext cx="4321175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면서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7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4CACD-873A-5241-0CC7-D4C24A040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D782364-3B63-199E-02FE-401A112F7A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808E6-02D4-4D34-7630-AFB1FFE42AEF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8B9EF-3E73-FDCC-87F9-3D916FCCE25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A26375-473B-6BB6-B754-3315A7377727}"/>
              </a:ext>
            </a:extLst>
          </p:cNvPr>
          <p:cNvSpPr/>
          <p:nvPr/>
        </p:nvSpPr>
        <p:spPr>
          <a:xfrm>
            <a:off x="1301247" y="1295676"/>
            <a:ext cx="9589505" cy="5185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A5DF63-FAD0-633F-A249-E6853819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5" y="2340456"/>
            <a:ext cx="6609349" cy="3742645"/>
          </a:xfrm>
          <a:prstGeom prst="rect">
            <a:avLst/>
          </a:prstGeom>
        </p:spPr>
      </p:pic>
      <p:sp>
        <p:nvSpPr>
          <p:cNvPr id="14" name="Text Box 11">
            <a:extLst>
              <a:ext uri="{FF2B5EF4-FFF2-40B4-BE49-F238E27FC236}">
                <a16:creationId xmlns:a16="http://schemas.microsoft.com/office/drawing/2014/main" id="{63B318CE-B664-C71B-2CDE-630F45A5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842" y="1534826"/>
            <a:ext cx="232831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주차 교육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D19844-B15B-8DB9-81E1-18866DA3EE9E}"/>
              </a:ext>
            </a:extLst>
          </p:cNvPr>
          <p:cNvSpPr/>
          <p:nvPr/>
        </p:nvSpPr>
        <p:spPr>
          <a:xfrm>
            <a:off x="3769895" y="4876800"/>
            <a:ext cx="2887579" cy="685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7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05FA-1428-3981-AFAE-A5518CBE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FF827B-B8D3-2B42-3482-4AB21BF0D1AF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23DB8-82AD-00E2-96C5-3662322CECE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FAFFA-BBF0-98E3-4EF5-998D7DB5EA22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0E14D288-0D7F-9D1E-DF44-4ABB178E2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659" y="2577598"/>
            <a:ext cx="3384550" cy="396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?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 :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</a:p>
        </p:txBody>
      </p:sp>
      <p:sp>
        <p:nvSpPr>
          <p:cNvPr id="7" name="Text Box 49">
            <a:extLst>
              <a:ext uri="{FF2B5EF4-FFF2-40B4-BE49-F238E27FC236}">
                <a16:creationId xmlns:a16="http://schemas.microsoft.com/office/drawing/2014/main" id="{BF78D286-89A4-77B0-50F4-64709C1D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196" y="1611396"/>
            <a:ext cx="7416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조건식의 연산결과가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반환하고 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                    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반환한다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50">
            <a:extLst>
              <a:ext uri="{FF2B5EF4-FFF2-40B4-BE49-F238E27FC236}">
                <a16:creationId xmlns:a16="http://schemas.microsoft.com/office/drawing/2014/main" id="{5E36E204-3D25-20E4-AA50-D7D0EC70B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080" y="3768642"/>
            <a:ext cx="4211637" cy="1631216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y = x &gt;= 0 ? x : -x;</a:t>
            </a: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0E06F9EB-1D14-413F-3FA7-8DEE77F14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651" y="3086600"/>
            <a:ext cx="2125662" cy="3170099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if (x&gt;=0)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-x;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A312E6B7-FFC2-56B7-38BD-8FB259F26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857" y="5666879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의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값은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2FA22D87-E815-63EC-D6A5-5C3FA858F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856" y="6220877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== 10</a:t>
            </a:r>
          </a:p>
        </p:txBody>
      </p:sp>
    </p:spTree>
    <p:extLst>
      <p:ext uri="{BB962C8B-B14F-4D97-AF65-F5344CB8AC3E}">
        <p14:creationId xmlns:p14="http://schemas.microsoft.com/office/powerpoint/2010/main" val="38448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0B62-241B-CD5C-B27A-199FE20F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0AB8DB17-15D9-D45B-D05C-7D7C1D99C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5FB65-19D4-9FDD-5F5F-CD33893C4C3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1330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95BD0-D385-6399-BFC5-F34A4201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4" y="1994743"/>
            <a:ext cx="9375187" cy="21059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8A98A6-FF69-B8AF-E38F-93E7F127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" y="1994743"/>
            <a:ext cx="1438843" cy="7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1351-2968-924F-1E4F-4DF26E85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67E25C0-C9E2-338C-8E7D-F14F344D9E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A72A2-2DFF-031A-EF78-3ACFC0C705B6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57AF7C-1C92-E76B-29DE-47B8E1CB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82" y="710380"/>
            <a:ext cx="4921518" cy="5963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8C3EE7-DE39-F29E-142F-B2627B5F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2" y="1577517"/>
            <a:ext cx="4772691" cy="5096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226FB4-BBE0-62CE-E799-8F8FFF159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194" y="770608"/>
            <a:ext cx="1257888" cy="59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572FA-2509-9E2F-79FF-FF5DC3661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9649E49-8144-0C00-FCAB-5E8035F435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C56A79-8DAF-9D58-E039-68F3FBC577FC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2753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7DD34-70B6-3FA5-B1DE-61FCCF4C1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84" y="1845210"/>
            <a:ext cx="8762121" cy="20346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269731-AA96-05A5-4267-941C38F15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16" y="1845210"/>
            <a:ext cx="1370268" cy="705485"/>
          </a:xfrm>
          <a:prstGeom prst="rect">
            <a:avLst/>
          </a:prstGeom>
        </p:spPr>
      </p:pic>
      <p:sp>
        <p:nvSpPr>
          <p:cNvPr id="11" name="Text Box 49">
            <a:extLst>
              <a:ext uri="{FF2B5EF4-FFF2-40B4-BE49-F238E27FC236}">
                <a16:creationId xmlns:a16="http://schemas.microsoft.com/office/drawing/2014/main" id="{23BA41AE-74CB-7F0C-2CC3-0157D8424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478619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논리 연산자를 사용해서 문제를 풀어보자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96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DD43D-DE46-0027-B17A-26F40C456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18AD5F3-D0FF-6C0B-9527-01BA5D62B7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6E998B-E7D9-F6AF-FD9C-0290383F23B8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94D94-55A1-FD89-1184-327E108E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56" y="740697"/>
            <a:ext cx="4257806" cy="5948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39D187-D2F3-714E-9FA1-38257ADA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94" y="1521443"/>
            <a:ext cx="5922606" cy="34175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87E572-3347-8CC6-EC67-748BA9DA1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82" y="5107400"/>
            <a:ext cx="939947" cy="15821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D2BF4D-7E14-AF3B-CD3B-337903EBC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517" y="5095986"/>
            <a:ext cx="962192" cy="16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1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F90C-87D9-BBAE-E8FE-43E045DF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44A8252A-DE5E-F6C9-A10C-347AEBA0D4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9C3A7E-4F02-008E-55A1-70483B6AEA6B}"/>
              </a:ext>
            </a:extLst>
          </p:cNvPr>
          <p:cNvSpPr/>
          <p:nvPr/>
        </p:nvSpPr>
        <p:spPr>
          <a:xfrm>
            <a:off x="60631" y="1582147"/>
            <a:ext cx="5714527" cy="29577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4653B-B06F-7E0B-968E-2B5DA445F37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1F0922-1855-F20A-B47C-DB8C3867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89" y="1602822"/>
            <a:ext cx="6227874" cy="42761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51C1A9-44C8-586B-3DBE-46405FB79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24" y="1845914"/>
            <a:ext cx="5308101" cy="23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873516" y="1560058"/>
            <a:ext cx="2444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switch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917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366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790D9-55E0-58B7-742B-6CC6204B660A}"/>
              </a:ext>
            </a:extLst>
          </p:cNvPr>
          <p:cNvSpPr/>
          <p:nvPr/>
        </p:nvSpPr>
        <p:spPr>
          <a:xfrm>
            <a:off x="5710989" y="1417276"/>
            <a:ext cx="5855369" cy="50211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A97D0FFA-4D3D-8134-6F9D-738114AF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50318"/>
            <a:ext cx="5417009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AutoNum type="arabicPeriod"/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또는 조건식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범위 이하의 정수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문자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스트링만 가능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실수는 불가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문을 만날 때까지 문장들 수행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문이 없으면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끝까지 진행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값이 없는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 생략 가능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6499F4-40F1-C04C-AF4B-EEA3767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34597"/>
            <a:ext cx="4456432" cy="4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8AD1-0BAB-257F-D061-8B5AB85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EB2A55-7C1F-ABA8-B073-026CA0740B4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3292F-F53B-6AEB-3E84-66168BAB08F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C83-3160-E9B0-E526-DFCA50874BD6}"/>
              </a:ext>
            </a:extLst>
          </p:cNvPr>
          <p:cNvSpPr txBox="1"/>
          <p:nvPr/>
        </p:nvSpPr>
        <p:spPr>
          <a:xfrm>
            <a:off x="1724063" y="536865"/>
            <a:ext cx="4935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30F2C-83DD-4488-0447-654E2E02D32C}"/>
              </a:ext>
            </a:extLst>
          </p:cNvPr>
          <p:cNvSpPr/>
          <p:nvPr/>
        </p:nvSpPr>
        <p:spPr>
          <a:xfrm>
            <a:off x="934116" y="1475874"/>
            <a:ext cx="4966534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710AC-B746-463A-4A92-AD063A9D83AD}"/>
              </a:ext>
            </a:extLst>
          </p:cNvPr>
          <p:cNvSpPr/>
          <p:nvPr/>
        </p:nvSpPr>
        <p:spPr>
          <a:xfrm>
            <a:off x="6365077" y="1475874"/>
            <a:ext cx="4966534" cy="5181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FC1B876-5018-3003-7253-0EFD8781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112" y="1558295"/>
            <a:ext cx="363454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or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F8B9FE8A-7EA4-50CD-936E-FF5DA8218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148" y="2067784"/>
            <a:ext cx="345750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F35ED307-DB98-6EC2-8602-92E8E0490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932" y="1558295"/>
            <a:ext cx="471758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(2);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32240CCC-6586-50A7-80A8-4E96A3212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148" y="3429000"/>
            <a:ext cx="345750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73EF2AA-2ABF-6305-12FB-21D0DA7D9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895" y="5661216"/>
            <a:ext cx="371710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0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2766-1B7B-D0F0-65A9-4564E92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F410A0-A07A-38E4-57FA-6649E6EB0D6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1BD93-C445-0D53-555A-47D0A49F2A3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791D8-77BE-766A-7F28-C82438547775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3834E4-075B-E5C9-ABAD-F4E3F76FA034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B0CC08-CB29-C91A-709C-360706242CB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AEFE9B4E-59DA-C586-4FA5-45A00919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827" y="1237366"/>
            <a:ext cx="4717581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3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(“no”);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A316ACA-8F85-C3D9-8304-C89EF884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0FB48F9-CB02-C3AD-E945-C0A244C2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DCA4CD04-AA2A-C3C1-D68E-7EF03EB9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100767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DD7943E5-5574-408B-7323-B5FB79DEE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64652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68491E5-8A7A-A070-B772-295EE8BB4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4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31F56C23-C8D8-5B4F-8893-DD91E206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1688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B71D-C98C-C6EC-2DDC-50D2E9D0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3287E6-0661-86D6-88F5-FB72D235349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9562B-9F16-C6F6-B5BF-0B606D0FD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1E954-3624-544E-F8FA-B5022DD10520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18827-BCA7-E23A-F7C8-5BA243B935C6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70D6F-0D5A-62A5-D9E4-A51438E7259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BF7E32AC-C80D-8956-DB0C-6FDDD3B5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277" y="1716561"/>
            <a:ext cx="4717581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6F06DDB-F201-4D0B-6387-94B2332C6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F28BD52-9E25-7148-AAE7-E565A9917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0BF7642-F033-B440-EB4E-D018043F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EE75018E-C028-FB85-CD14-CEAF00B33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9932"/>
            <a:ext cx="3661784" cy="1938992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9498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149371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if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문이 아닌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문으로 문제를 풀어보자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69817-37BE-AB7C-6617-62F2F7E8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994743"/>
            <a:ext cx="8547621" cy="1938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94A95-E8CA-A65C-9794-FB8688FE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1" y="1994743"/>
            <a:ext cx="1443606" cy="757535"/>
          </a:xfrm>
          <a:prstGeom prst="rect">
            <a:avLst/>
          </a:prstGeom>
        </p:spPr>
      </p:pic>
      <p:sp>
        <p:nvSpPr>
          <p:cNvPr id="9" name="Text Box 49">
            <a:extLst>
              <a:ext uri="{FF2B5EF4-FFF2-40B4-BE49-F238E27FC236}">
                <a16:creationId xmlns:a16="http://schemas.microsoft.com/office/drawing/2014/main" id="{A912C57A-ACC3-877F-E93F-C38B4530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5503685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나누기 연산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16670-1FF1-83A0-CAD3-EDEBCCE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" y="1734878"/>
            <a:ext cx="5651113" cy="4710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32BDC-DF43-9E22-7703-6FFFAF91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70" y="204536"/>
            <a:ext cx="3529763" cy="6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4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08325" y="5432603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조건문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조건문 - 해시넷">
            <a:extLst>
              <a:ext uri="{FF2B5EF4-FFF2-40B4-BE49-F238E27FC236}">
                <a16:creationId xmlns:a16="http://schemas.microsoft.com/office/drawing/2014/main" id="{D743025B-D733-87B9-CEA6-E580F229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29" y="1356162"/>
            <a:ext cx="4506341" cy="414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581" y="5854125"/>
            <a:ext cx="95268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조건을 판단해서 그 상황에 맞게 처리해야 할 경우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5896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종류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if, switch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ECD4DB-5804-3B52-6B95-E4443E75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50" y="1156143"/>
            <a:ext cx="3054156" cy="14323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98731F-84D7-DFFA-C104-D08855D68DB5}"/>
              </a:ext>
            </a:extLst>
          </p:cNvPr>
          <p:cNvSpPr/>
          <p:nvPr/>
        </p:nvSpPr>
        <p:spPr>
          <a:xfrm>
            <a:off x="862149" y="2839454"/>
            <a:ext cx="4117746" cy="3882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F6DFA-1677-0FDA-5E22-1D3EFDAA8044}"/>
              </a:ext>
            </a:extLst>
          </p:cNvPr>
          <p:cNvSpPr/>
          <p:nvPr/>
        </p:nvSpPr>
        <p:spPr>
          <a:xfrm>
            <a:off x="7026546" y="2839454"/>
            <a:ext cx="4117746" cy="3882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4704DE54-1D3C-2A6F-BA87-057FC1803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050" y="3329308"/>
            <a:ext cx="4321175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700" dirty="0">
                <a:latin typeface="견명조" pitchFamily="18" charset="-127"/>
                <a:ea typeface="견명조" pitchFamily="18" charset="-127"/>
              </a:rPr>
              <a:t>if (num == 1) {</a:t>
            </a:r>
          </a:p>
          <a:p>
            <a:pPr>
              <a:spcBef>
                <a:spcPct val="50000"/>
              </a:spcBef>
            </a:pPr>
            <a:r>
              <a:rPr lang="en-US" altLang="ko-KR" sz="1700" dirty="0">
                <a:latin typeface="견명조" pitchFamily="18" charset="-127"/>
                <a:ea typeface="견명조" pitchFamily="18" charset="-127"/>
              </a:rPr>
              <a:t>  A;</a:t>
            </a:r>
          </a:p>
          <a:p>
            <a:pPr>
              <a:spcBef>
                <a:spcPct val="50000"/>
              </a:spcBef>
            </a:pPr>
            <a:r>
              <a:rPr lang="en-US" altLang="ko-KR" sz="1700" dirty="0">
                <a:latin typeface="견명조" pitchFamily="18" charset="-127"/>
                <a:ea typeface="견명조" pitchFamily="18" charset="-127"/>
              </a:rPr>
              <a:t>} else if (num == 2) {</a:t>
            </a:r>
          </a:p>
          <a:p>
            <a:pPr>
              <a:spcBef>
                <a:spcPct val="50000"/>
              </a:spcBef>
            </a:pPr>
            <a:r>
              <a:rPr lang="en-US" altLang="ko-KR" sz="17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17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>
              <a:spcBef>
                <a:spcPct val="50000"/>
              </a:spcBef>
            </a:pPr>
            <a:r>
              <a:rPr lang="en-US" altLang="ko-KR" sz="17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17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1EBF3B69-76AC-8AD0-7A06-FEEDE2A84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1796" y="2935990"/>
            <a:ext cx="432117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  case 1: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    A;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  case 2: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    B;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  default: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    C;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1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2E6401F-1F79-BC7D-42D3-B7EA3AB2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970" y="284903"/>
            <a:ext cx="2314898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522765" y="1560058"/>
            <a:ext cx="1146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(if)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649ACD-410C-7911-1716-62AC73FB9087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BF0AE6-1388-CFEB-ABB3-913B68430199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EA3D2BD-1C1A-BBE5-28B4-EA18878B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2486538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5D2581DC-BC8A-1C5C-DA5E-2ACAB86CE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924" y="2649064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 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97BB014-10C6-419A-267E-15284A349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709" y="2532993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11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923</Words>
  <Application>Microsoft Office PowerPoint</Application>
  <PresentationFormat>와이드스크린</PresentationFormat>
  <Paragraphs>239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Pretendard</vt:lpstr>
      <vt:lpstr>Pretendard Black</vt:lpstr>
      <vt:lpstr>견명조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33</cp:revision>
  <dcterms:created xsi:type="dcterms:W3CDTF">2023-04-24T02:25:46Z</dcterms:created>
  <dcterms:modified xsi:type="dcterms:W3CDTF">2024-03-05T07:15:20Z</dcterms:modified>
</cp:coreProperties>
</file>